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322" r:id="rId2"/>
    <p:sldId id="323" r:id="rId3"/>
    <p:sldId id="326" r:id="rId4"/>
    <p:sldId id="324" r:id="rId5"/>
    <p:sldId id="327" r:id="rId6"/>
    <p:sldId id="328" r:id="rId7"/>
    <p:sldId id="329" r:id="rId8"/>
    <p:sldId id="330" r:id="rId9"/>
    <p:sldId id="32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0066"/>
    <a:srgbClr val="83C935"/>
    <a:srgbClr val="99D359"/>
    <a:srgbClr val="309E9E"/>
    <a:srgbClr val="C6D9F1"/>
    <a:srgbClr val="DDDDDD"/>
    <a:srgbClr val="EAEAEA"/>
    <a:srgbClr val="A7D971"/>
    <a:srgbClr val="273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5" autoAdjust="0"/>
    <p:restoredTop sz="87602" autoAdjust="0"/>
  </p:normalViewPr>
  <p:slideViewPr>
    <p:cSldViewPr>
      <p:cViewPr varScale="1">
        <p:scale>
          <a:sx n="57" d="100"/>
          <a:sy n="57" d="100"/>
        </p:scale>
        <p:origin x="18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1606D85-EFC2-4138-B456-1CB3ABFF8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23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56FFB78-3E44-4361-9F5B-1034E68F4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33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Welcome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6FFB78-3E44-4361-9F5B-1034E68F458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35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Trialling new innovative ways of rehabilitation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6FFB78-3E44-4361-9F5B-1034E68F458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79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6FFB78-3E44-4361-9F5B-1034E68F458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32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Seedling nursery in Haarlem</a:t>
            </a:r>
          </a:p>
          <a:p>
            <a:r>
              <a:rPr lang="en-ZA" dirty="0"/>
              <a:t>Veg; experience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6FFB78-3E44-4361-9F5B-1034E68F458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95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Trials</a:t>
            </a:r>
          </a:p>
          <a:p>
            <a:r>
              <a:rPr lang="en-ZA" dirty="0" err="1"/>
              <a:t>Sceletium</a:t>
            </a:r>
            <a:endParaRPr lang="en-ZA" dirty="0"/>
          </a:p>
          <a:p>
            <a:r>
              <a:rPr lang="en-ZA" dirty="0" err="1"/>
              <a:t>Biofumigation</a:t>
            </a:r>
            <a:r>
              <a:rPr lang="en-ZA" dirty="0"/>
              <a:t> for after wattles removed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6FFB78-3E44-4361-9F5B-1034E68F458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75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Thank you GIB &amp; Japie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6FFB78-3E44-4361-9F5B-1034E68F458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81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6FFB78-3E44-4361-9F5B-1034E68F458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31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6FFB78-3E44-4361-9F5B-1034E68F458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55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0BB53-5EBC-470A-9384-B59D1CDBC0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04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CD5A14-E718-45F6-A649-467A8F0DAC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53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6F146F-1ED0-433B-8134-036494153C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2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59885-A5DA-4CFA-B54A-997B3D954C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3C011-1C0F-450A-A2A5-5B428CB254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BC00C-B07C-4E15-A09B-EBE01B3ADA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2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B15CB-A488-4AF0-8D96-1E03E2AED6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15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13531-F51F-42D9-8605-4C20FD0099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07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02578-428F-4A27-9865-CCD5A3B9B5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0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C613AC-D968-4EE1-9955-1F3EA397B6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99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29BEE-8145-42E6-AC9A-DECBF09B02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95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B9DF7C0-6EF6-4C2C-AD84-9F72039253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IVINGLANDS_LANDSCAPE.jpg"/>
          <p:cNvPicPr/>
          <p:nvPr/>
        </p:nvPicPr>
        <p:blipFill>
          <a:blip r:embed="rId3"/>
          <a:srcRect t="41326"/>
          <a:stretch>
            <a:fillRect/>
          </a:stretch>
        </p:blipFill>
        <p:spPr>
          <a:xfrm>
            <a:off x="0" y="5517233"/>
            <a:ext cx="9144000" cy="1340768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395536" y="5169795"/>
            <a:ext cx="8352928" cy="561856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ZA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August 2017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002" y="148548"/>
            <a:ext cx="2703995" cy="9104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000804-25CA-4B22-B446-411B75BD41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 b="21650"/>
          <a:stretch/>
        </p:blipFill>
        <p:spPr>
          <a:xfrm>
            <a:off x="0" y="1406475"/>
            <a:ext cx="9144000" cy="396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76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60695" cy="1138088"/>
          </a:xfrm>
          <a:prstGeom prst="rect">
            <a:avLst/>
          </a:prstGeom>
          <a:solidFill>
            <a:srgbClr val="00B0F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Rectangle 3"/>
          <p:cNvSpPr/>
          <p:nvPr/>
        </p:nvSpPr>
        <p:spPr>
          <a:xfrm>
            <a:off x="323528" y="307434"/>
            <a:ext cx="75026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800" dirty="0" err="1">
                <a:solidFill>
                  <a:schemeClr val="bg1"/>
                </a:solidFill>
                <a:latin typeface="+mj-lt"/>
              </a:rPr>
              <a:t>Baviaanskloof</a:t>
            </a:r>
            <a:r>
              <a:rPr lang="en-ZA" sz="2800" dirty="0">
                <a:solidFill>
                  <a:schemeClr val="bg1"/>
                </a:solidFill>
                <a:latin typeface="+mj-lt"/>
              </a:rPr>
              <a:t>: Excavator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0120DF-FA39-48F7-ADF1-0A1CCFC27B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1" r="26620"/>
          <a:stretch/>
        </p:blipFill>
        <p:spPr>
          <a:xfrm>
            <a:off x="0" y="1138088"/>
            <a:ext cx="5014145" cy="57199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946274-98B6-48AA-BB84-764F5E73E6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0" r="14395"/>
          <a:stretch/>
        </p:blipFill>
        <p:spPr>
          <a:xfrm>
            <a:off x="4139952" y="1124744"/>
            <a:ext cx="5002872" cy="571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16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60695" cy="1138088"/>
          </a:xfrm>
          <a:prstGeom prst="rect">
            <a:avLst/>
          </a:prstGeom>
          <a:solidFill>
            <a:srgbClr val="00B0F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Rectangle 3"/>
          <p:cNvSpPr/>
          <p:nvPr/>
        </p:nvSpPr>
        <p:spPr>
          <a:xfrm>
            <a:off x="323528" y="307434"/>
            <a:ext cx="75026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800" dirty="0" err="1">
                <a:solidFill>
                  <a:schemeClr val="bg1"/>
                </a:solidFill>
                <a:latin typeface="+mj-lt"/>
              </a:rPr>
              <a:t>Baviaanskloof</a:t>
            </a:r>
            <a:endParaRPr lang="en-ZA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2E21EB-6731-4202-B92E-14E574DCE5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58"/>
          <a:stretch/>
        </p:blipFill>
        <p:spPr>
          <a:xfrm>
            <a:off x="16695" y="1138088"/>
            <a:ext cx="4195265" cy="56263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267F9A-F0F4-4604-8FAC-818E2C1FCB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67"/>
          <a:stretch/>
        </p:blipFill>
        <p:spPr>
          <a:xfrm>
            <a:off x="3569295" y="1138087"/>
            <a:ext cx="5574705" cy="562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54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60695" cy="1138088"/>
          </a:xfrm>
          <a:prstGeom prst="rect">
            <a:avLst/>
          </a:prstGeom>
          <a:solidFill>
            <a:srgbClr val="00B0F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Rectangle 3"/>
          <p:cNvSpPr/>
          <p:nvPr/>
        </p:nvSpPr>
        <p:spPr>
          <a:xfrm>
            <a:off x="323528" y="307434"/>
            <a:ext cx="75026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800" dirty="0" err="1">
                <a:solidFill>
                  <a:schemeClr val="bg1"/>
                </a:solidFill>
                <a:latin typeface="+mj-lt"/>
              </a:rPr>
              <a:t>Langkloof</a:t>
            </a:r>
            <a:r>
              <a:rPr lang="en-ZA" sz="2800" dirty="0">
                <a:solidFill>
                  <a:schemeClr val="bg1"/>
                </a:solidFill>
                <a:latin typeface="+mj-lt"/>
              </a:rPr>
              <a:t>: Nursery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BE4507-3D8E-4EB4-9E83-3380EDA105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5016"/>
            <a:ext cx="4443986" cy="24997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F07483-BECD-4059-9642-82D69341AE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9" r="30829"/>
          <a:stretch/>
        </p:blipFill>
        <p:spPr>
          <a:xfrm>
            <a:off x="4074092" y="1125016"/>
            <a:ext cx="5049933" cy="57199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EA22C7-C642-4791-A518-A574E29A267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4" r="19100"/>
          <a:stretch/>
        </p:blipFill>
        <p:spPr>
          <a:xfrm>
            <a:off x="-14138" y="3624758"/>
            <a:ext cx="4088229" cy="322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86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60695" cy="1138088"/>
          </a:xfrm>
          <a:prstGeom prst="rect">
            <a:avLst/>
          </a:prstGeom>
          <a:solidFill>
            <a:srgbClr val="00B0F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Rectangle 3"/>
          <p:cNvSpPr/>
          <p:nvPr/>
        </p:nvSpPr>
        <p:spPr>
          <a:xfrm>
            <a:off x="179512" y="36750"/>
            <a:ext cx="75026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800" dirty="0" err="1">
                <a:solidFill>
                  <a:schemeClr val="bg1"/>
                </a:solidFill>
                <a:latin typeface="+mj-lt"/>
              </a:rPr>
              <a:t>Langkloof</a:t>
            </a:r>
            <a:r>
              <a:rPr lang="en-ZA" sz="2800" dirty="0">
                <a:solidFill>
                  <a:schemeClr val="bg1"/>
                </a:solidFill>
                <a:latin typeface="+mj-lt"/>
              </a:rPr>
              <a:t>: </a:t>
            </a:r>
            <a:r>
              <a:rPr lang="en-ZA" sz="2800" dirty="0" err="1">
                <a:solidFill>
                  <a:schemeClr val="bg1"/>
                </a:solidFill>
                <a:latin typeface="+mj-lt"/>
              </a:rPr>
              <a:t>Honeybush</a:t>
            </a:r>
            <a:r>
              <a:rPr lang="en-ZA" sz="2800" dirty="0">
                <a:solidFill>
                  <a:schemeClr val="bg1"/>
                </a:solidFill>
                <a:latin typeface="+mj-lt"/>
              </a:rPr>
              <a:t> Trials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15DD6-B30A-4CBE-90E6-F8478C1B0D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1" t="24375"/>
          <a:stretch/>
        </p:blipFill>
        <p:spPr>
          <a:xfrm>
            <a:off x="16235" y="3861048"/>
            <a:ext cx="5752121" cy="29681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E7433C-8A6E-49FB-8690-1A0A912436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436" y="1110266"/>
            <a:ext cx="3436565" cy="57276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084556-EF63-4555-A471-46821830BC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" b="30168"/>
          <a:stretch/>
        </p:blipFill>
        <p:spPr>
          <a:xfrm>
            <a:off x="16236" y="1084115"/>
            <a:ext cx="5691200" cy="284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21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60695" cy="1138088"/>
          </a:xfrm>
          <a:prstGeom prst="rect">
            <a:avLst/>
          </a:prstGeom>
          <a:solidFill>
            <a:srgbClr val="00B0F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Rectangle 3"/>
          <p:cNvSpPr/>
          <p:nvPr/>
        </p:nvSpPr>
        <p:spPr>
          <a:xfrm>
            <a:off x="323528" y="307434"/>
            <a:ext cx="75026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800" dirty="0" err="1">
                <a:solidFill>
                  <a:schemeClr val="bg1"/>
                </a:solidFill>
                <a:latin typeface="+mj-lt"/>
              </a:rPr>
              <a:t>Langkloof</a:t>
            </a:r>
            <a:r>
              <a:rPr lang="en-ZA" sz="2800" dirty="0">
                <a:solidFill>
                  <a:schemeClr val="bg1"/>
                </a:solidFill>
                <a:latin typeface="+mj-lt"/>
              </a:rPr>
              <a:t>: Alien clearing &amp; rehabilitation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EA1F08-BEAF-4800-8F65-64AD419CA9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58"/>
          <a:stretch/>
        </p:blipFill>
        <p:spPr>
          <a:xfrm>
            <a:off x="35496" y="3222382"/>
            <a:ext cx="5720246" cy="35974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DC69F3-1645-443F-8D32-9002304228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4" r="8652"/>
          <a:stretch/>
        </p:blipFill>
        <p:spPr>
          <a:xfrm>
            <a:off x="5652120" y="2569943"/>
            <a:ext cx="3491880" cy="42636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5AE93E-FFEF-4E57-B87A-6511FEAFDD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5" y="1138088"/>
            <a:ext cx="9144000" cy="20842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4CA9B7-1FA9-4B01-AAAD-CBF737733A8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3"/>
          <a:stretch/>
        </p:blipFill>
        <p:spPr>
          <a:xfrm>
            <a:off x="7303891" y="480437"/>
            <a:ext cx="1856804" cy="278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07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F8E7632-28C3-4E69-AE1B-2F5163598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7384"/>
            <a:ext cx="9208343" cy="684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74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60695" cy="1138088"/>
          </a:xfrm>
          <a:prstGeom prst="rect">
            <a:avLst/>
          </a:prstGeom>
          <a:solidFill>
            <a:srgbClr val="00B0F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Rectangle 3"/>
          <p:cNvSpPr/>
          <p:nvPr/>
        </p:nvSpPr>
        <p:spPr>
          <a:xfrm>
            <a:off x="323528" y="96088"/>
            <a:ext cx="75026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800" dirty="0" err="1">
                <a:solidFill>
                  <a:schemeClr val="bg1"/>
                </a:solidFill>
                <a:latin typeface="+mj-lt"/>
              </a:rPr>
              <a:t>Langkloof</a:t>
            </a:r>
            <a:r>
              <a:rPr lang="en-ZA" sz="2800" dirty="0">
                <a:solidFill>
                  <a:schemeClr val="bg1"/>
                </a:solidFill>
                <a:latin typeface="+mj-lt"/>
              </a:rPr>
              <a:t> &amp; </a:t>
            </a:r>
            <a:r>
              <a:rPr lang="en-ZA" sz="2800" dirty="0" err="1">
                <a:solidFill>
                  <a:schemeClr val="bg1"/>
                </a:solidFill>
                <a:latin typeface="+mj-lt"/>
              </a:rPr>
              <a:t>Baviaanskloof</a:t>
            </a:r>
            <a:r>
              <a:rPr lang="en-ZA" sz="2800" dirty="0">
                <a:solidFill>
                  <a:schemeClr val="bg1"/>
                </a:solidFill>
                <a:latin typeface="+mj-lt"/>
              </a:rPr>
              <a:t>: WRC data gathering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00E292-47FF-4958-8DC0-4455BA2F5A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" r="3096"/>
          <a:stretch/>
        </p:blipFill>
        <p:spPr>
          <a:xfrm>
            <a:off x="2988938" y="1844823"/>
            <a:ext cx="6119566" cy="49986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8BA511-5251-4A5C-8A81-AD5FDA9247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2" t="27112" r="24801"/>
          <a:stretch/>
        </p:blipFill>
        <p:spPr>
          <a:xfrm>
            <a:off x="0" y="1844822"/>
            <a:ext cx="2988938" cy="49986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9D65DA3-E2CB-4BD2-B0AD-1395FC2D64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0" b="20546"/>
          <a:stretch/>
        </p:blipFill>
        <p:spPr>
          <a:xfrm>
            <a:off x="36512" y="715396"/>
            <a:ext cx="9144000" cy="155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94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IVINGLANDS_LANDSCAPE.jpg"/>
          <p:cNvPicPr/>
          <p:nvPr/>
        </p:nvPicPr>
        <p:blipFill>
          <a:blip r:embed="rId2"/>
          <a:srcRect t="41326"/>
          <a:stretch>
            <a:fillRect/>
          </a:stretch>
        </p:blipFill>
        <p:spPr>
          <a:xfrm>
            <a:off x="0" y="5517233"/>
            <a:ext cx="9144000" cy="1340768"/>
          </a:xfrm>
          <a:prstGeom prst="rect">
            <a:avLst/>
          </a:prstGeom>
        </p:spPr>
      </p:pic>
      <p:sp>
        <p:nvSpPr>
          <p:cNvPr id="3" name="AutoShape 4" descr="Image result for ww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13" name="Rectangle 12"/>
          <p:cNvSpPr/>
          <p:nvPr/>
        </p:nvSpPr>
        <p:spPr>
          <a:xfrm>
            <a:off x="3420583" y="623788"/>
            <a:ext cx="2319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3600" b="1" dirty="0">
                <a:solidFill>
                  <a:srgbClr val="00B0F0"/>
                </a:solidFill>
                <a:latin typeface="Arial Narrow" pitchFamily="34" charset="0"/>
              </a:rPr>
              <a:t>Thank</a:t>
            </a:r>
            <a:r>
              <a:rPr lang="en-ZA" sz="3600" b="1" dirty="0">
                <a:latin typeface="Arial Narrow" pitchFamily="34" charset="0"/>
              </a:rPr>
              <a:t> </a:t>
            </a:r>
            <a:r>
              <a:rPr lang="en-ZA" sz="3600" b="1" dirty="0">
                <a:solidFill>
                  <a:srgbClr val="92D050"/>
                </a:solidFill>
                <a:latin typeface="Arial Narrow" pitchFamily="34" charset="0"/>
              </a:rPr>
              <a:t>You</a:t>
            </a:r>
          </a:p>
        </p:txBody>
      </p:sp>
      <p:sp>
        <p:nvSpPr>
          <p:cNvPr id="8" name="Rounded Rectangle 13"/>
          <p:cNvSpPr/>
          <p:nvPr/>
        </p:nvSpPr>
        <p:spPr>
          <a:xfrm>
            <a:off x="395536" y="4934249"/>
            <a:ext cx="8352928" cy="1021556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ZA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Thelani</a:t>
            </a:r>
            <a:r>
              <a:rPr lang="en-ZA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Grant/</a:t>
            </a:r>
            <a:r>
              <a:rPr lang="en-ZA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Ancia</a:t>
            </a:r>
            <a:r>
              <a:rPr lang="en-ZA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Cornelius</a:t>
            </a:r>
          </a:p>
          <a:p>
            <a:pPr algn="ctr">
              <a:lnSpc>
                <a:spcPct val="150000"/>
              </a:lnSpc>
            </a:pPr>
            <a:r>
              <a:rPr lang="en-ZA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thelani@livinglands.co.za/ancia@livinglands.co.za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270119"/>
            <a:ext cx="4885507" cy="366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9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17938</TotalTime>
  <Words>82</Words>
  <Application>Microsoft Office PowerPoint</Application>
  <PresentationFormat>On-screen Show (4:3)</PresentationFormat>
  <Paragraphs>26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Cape Town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Hockey</dc:creator>
  <cp:lastModifiedBy>TC Grant</cp:lastModifiedBy>
  <cp:revision>338</cp:revision>
  <dcterms:created xsi:type="dcterms:W3CDTF">2009-02-20T12:51:23Z</dcterms:created>
  <dcterms:modified xsi:type="dcterms:W3CDTF">2017-08-15T09:51:59Z</dcterms:modified>
</cp:coreProperties>
</file>